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6"/>
  </p:notesMasterIdLst>
  <p:sldIdLst>
    <p:sldId id="256" r:id="rId3"/>
    <p:sldId id="257" r:id="rId4"/>
    <p:sldId id="258" r:id="rId5"/>
  </p:sldIdLst>
  <p:sldSz cx="9144000" cy="5143500" type="screen16x9"/>
  <p:notesSz cx="6858000" cy="9144000"/>
  <p:embeddedFontLst>
    <p:embeddedFont>
      <p:font typeface="Avenir Next LT Pro Demi" panose="020B0704020202020204" pitchFamily="34" charset="0"/>
      <p:bold r:id="rId7"/>
    </p:embeddedFon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00006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Varela Round" panose="00000500000000000000" pitchFamily="2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4BDBB-A61F-45E9-8F36-B921EDFE0BAB}" v="72" dt="2022-10-17T08:57:50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2" autoAdjust="0"/>
  </p:normalViewPr>
  <p:slideViewPr>
    <p:cSldViewPr snapToGrid="0">
      <p:cViewPr varScale="1">
        <p:scale>
          <a:sx n="135" d="100"/>
          <a:sy n="135" d="100"/>
        </p:scale>
        <p:origin x="19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21" Type="http://schemas.openxmlformats.org/officeDocument/2006/relationships/font" Target="fonts/font15.fntdata"/><Relationship Id="rId34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font" Target="fonts/font26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theme" Target="theme/theme1.xml"/><Relationship Id="rId8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74173"/>
            <a:ext cx="438469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 Motorcycle Garage</a:t>
            </a:r>
            <a:endParaRPr lang="en"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We are Selling brand new motorcycle for our  customer’s. We have a commercial website so you can browse or choose your vehicle and feel free to contact us and visit our shop.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venir Next LT Pro Demi" panose="020B0704020202020204" pitchFamily="34" charset="0"/>
              </a:rPr>
              <a:t>BrMG</a:t>
            </a: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 are providing additional support with our services, we are offering maintenance and vehicle repairs with warranty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We provide best care for our customer’s vehicles and effectively solve all issues and problems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It is our mission to exceed our customer’s and employee’s expectations and maintain their loyalty for  a lifetime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E4B6FD3-D54C-08B2-8825-B1F538CE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5" y="397474"/>
            <a:ext cx="7598550" cy="38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95</Words>
  <Application>Microsoft Office PowerPoint</Application>
  <PresentationFormat>On-screen Show (16:9)</PresentationFormat>
  <Paragraphs>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Fira Sans Extra Condensed</vt:lpstr>
      <vt:lpstr>Calibri</vt:lpstr>
      <vt:lpstr>Montserrat SemiBold</vt:lpstr>
      <vt:lpstr>Barlow Semi Condensed</vt:lpstr>
      <vt:lpstr>Montserrat</vt:lpstr>
      <vt:lpstr>Arial</vt:lpstr>
      <vt:lpstr>Avenir Next LT Pro Demi</vt:lpstr>
      <vt:lpstr>Varela Round</vt:lpstr>
      <vt:lpstr>Barlow Semi Condensed Medium</vt:lpstr>
      <vt:lpstr>Digit - Multi 1 - Bright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Adarayan, Jeniffer</cp:lastModifiedBy>
  <cp:revision>11</cp:revision>
  <dcterms:modified xsi:type="dcterms:W3CDTF">2022-10-31T00:20:40Z</dcterms:modified>
</cp:coreProperties>
</file>